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18A28D-D976-4C25-9724-D2018002EE44}" type="datetimeFigureOut">
              <a:rPr lang="de-DE"/>
              <a:pPr>
                <a:defRPr/>
              </a:pPr>
              <a:t>07.08.2019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D4BF2C-1193-4F0C-8031-E7A5390983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507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FCB01-6008-42D5-A3B7-C3EB965ADEA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FCB01-6008-42D5-A3B7-C3EB965ADEA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FCB01-6008-42D5-A3B7-C3EB965ADEA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FCB01-6008-42D5-A3B7-C3EB965ADEA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FCB01-6008-42D5-A3B7-C3EB965ADEA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FCB01-6008-42D5-A3B7-C3EB965ADEA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FCB01-6008-42D5-A3B7-C3EB965ADEA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FCB01-6008-42D5-A3B7-C3EB965ADEA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FCB01-6008-42D5-A3B7-C3EB965ADEA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FCB01-6008-42D5-A3B7-C3EB965ADEA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FCB01-6008-42D5-A3B7-C3EB965ADEA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FCB01-6008-42D5-A3B7-C3EB965ADEA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FCB01-6008-42D5-A3B7-C3EB965ADEA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FCB01-6008-42D5-A3B7-C3EB965ADEA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FCB01-6008-42D5-A3B7-C3EB965ADEA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739FC-2532-4E0E-8ADD-1B74DBCA1E82}" type="datetime1">
              <a:rPr lang="de-DE"/>
              <a:pPr>
                <a:defRPr/>
              </a:pPr>
              <a:t>07.08.2019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C4A5D-0013-4210-B00E-FE883AE95B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DCBD-BA81-4DD9-A9CA-2BFCF448C360}" type="datetime1">
              <a:rPr lang="de-DE"/>
              <a:pPr>
                <a:defRPr/>
              </a:pPr>
              <a:t>07.08.2019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4927A-0247-44E1-9747-8EB09A2007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54FB-9E90-4476-8B00-65AC69CF6DFF}" type="datetime1">
              <a:rPr lang="de-DE"/>
              <a:pPr>
                <a:defRPr/>
              </a:pPr>
              <a:t>07.08.2019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FBCA1-43C7-469A-9C80-3B8DFE7C43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22EC6-275B-483B-A25E-6EF74EA36001}" type="datetime1">
              <a:rPr lang="de-DE"/>
              <a:pPr>
                <a:defRPr/>
              </a:pPr>
              <a:t>07.08.2019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EAC95-613D-46DA-BC47-096CE708B6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6CF46-EC8A-4AB1-B9D5-560E837FA4E3}" type="datetime1">
              <a:rPr lang="de-DE"/>
              <a:pPr>
                <a:defRPr/>
              </a:pPr>
              <a:t>07.08.2019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BCA0-3E33-4CE9-8B6D-75E79AC313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4F38-0806-409C-9F4C-945BF755154F}" type="datetime1">
              <a:rPr lang="de-DE"/>
              <a:pPr>
                <a:defRPr/>
              </a:pPr>
              <a:t>07.08.2019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6F2D-37AF-492F-97B9-5FEB3E6839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1B7A-4A95-4557-9E41-3EA5745E0C3C}" type="datetime1">
              <a:rPr lang="de-DE"/>
              <a:pPr>
                <a:defRPr/>
              </a:pPr>
              <a:t>07.08.2019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9245-40CB-4BF1-AB63-A079B9397B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6606-A2A2-457B-859A-B72D6011A01D}" type="datetime1">
              <a:rPr lang="de-DE"/>
              <a:pPr>
                <a:defRPr/>
              </a:pPr>
              <a:t>07.08.2019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1F7E-001A-4103-B348-2DA9138E87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25E17-0F78-4CC2-B2A3-35295C8A2658}" type="datetime1">
              <a:rPr lang="de-DE"/>
              <a:pPr>
                <a:defRPr/>
              </a:pPr>
              <a:t>07.08.2019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7E0ED-72E5-45FF-822D-4C19E8FB50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A823C-3344-47FE-AE78-5A6E0F3A492C}" type="datetime1">
              <a:rPr lang="de-DE"/>
              <a:pPr>
                <a:defRPr/>
              </a:pPr>
              <a:t>07.08.2019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1142B-B4EE-4C5C-8224-EC039062AB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9F589-CA3B-4F46-92EE-8ED8A8E63B49}" type="datetime1">
              <a:rPr lang="de-DE"/>
              <a:pPr>
                <a:defRPr/>
              </a:pPr>
              <a:t>07.08.2019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1E09-6AD6-4A6F-92BC-81EE420729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CDB5F5-7941-46C7-85ED-EC61B7C73347}" type="datetime1">
              <a:rPr lang="de-DE"/>
              <a:pPr>
                <a:defRPr/>
              </a:pPr>
              <a:t>07.08.2019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A7F8D-6148-486A-930D-7E5E30DEED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4BCF-8549-4DAE-8C62-AAB8A28BE7F7}" type="slidenum">
              <a:rPr lang="de-DE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539750" y="188913"/>
            <a:ext cx="319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FEUERWEHR GEISENFELD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r>
              <a:rPr lang="de-DE" dirty="0" smtClean="0"/>
              <a:t>Atemschutzunterweisung </a:t>
            </a:r>
            <a:br>
              <a:rPr lang="de-DE" dirty="0" smtClean="0"/>
            </a:br>
            <a:r>
              <a:rPr lang="de-DE" dirty="0" smtClean="0"/>
              <a:t>2013</a:t>
            </a: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4BCF-8549-4DAE-8C62-AAB8A28BE7F7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539750" y="188913"/>
            <a:ext cx="319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FEUERWEHR GEISENFELD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2448272" cy="1470025"/>
          </a:xfrm>
        </p:spPr>
        <p:txBody>
          <a:bodyPr/>
          <a:lstStyle/>
          <a:p>
            <a:pPr algn="l"/>
            <a:r>
              <a:rPr lang="de-DE" sz="2400" u="sng" dirty="0" smtClean="0"/>
              <a:t>Notfallsituation</a:t>
            </a:r>
            <a:endParaRPr lang="de-DE" sz="2400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1772816"/>
            <a:ext cx="27109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Geräte</a:t>
            </a:r>
          </a:p>
          <a:p>
            <a:endParaRPr lang="de-DE" dirty="0"/>
          </a:p>
          <a:p>
            <a:pPr>
              <a:buFontTx/>
              <a:buChar char="-"/>
            </a:pPr>
            <a:r>
              <a:rPr lang="de-DE" dirty="0" smtClean="0"/>
              <a:t> Maske verrutscht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Luftvorrat aufgebraucht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Defekt am Gerät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635896" y="1735648"/>
            <a:ext cx="20313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Träger</a:t>
            </a:r>
          </a:p>
          <a:p>
            <a:endParaRPr lang="de-DE" dirty="0"/>
          </a:p>
          <a:p>
            <a:pPr>
              <a:buFontTx/>
              <a:buChar char="-"/>
            </a:pPr>
            <a:r>
              <a:rPr lang="de-DE" dirty="0" smtClean="0"/>
              <a:t> Atemkrise</a:t>
            </a:r>
          </a:p>
          <a:p>
            <a:pPr>
              <a:buFontTx/>
              <a:buChar char="-"/>
            </a:pPr>
            <a:r>
              <a:rPr lang="de-DE" dirty="0" smtClean="0"/>
              <a:t> Platzangst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Bewusstlosigkeit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228184" y="1700808"/>
            <a:ext cx="18261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Sonstiges</a:t>
            </a:r>
          </a:p>
          <a:p>
            <a:endParaRPr lang="de-DE" dirty="0"/>
          </a:p>
          <a:p>
            <a:pPr>
              <a:buFontTx/>
              <a:buChar char="-"/>
            </a:pPr>
            <a:r>
              <a:rPr lang="de-DE" dirty="0" smtClean="0"/>
              <a:t> Durchzündung</a:t>
            </a:r>
            <a:endParaRPr lang="de-DE" dirty="0"/>
          </a:p>
          <a:p>
            <a:pPr>
              <a:buFontTx/>
              <a:buChar char="-"/>
            </a:pPr>
            <a:r>
              <a:rPr lang="de-DE" dirty="0" smtClean="0"/>
              <a:t> Explosion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Einsturz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Absturz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Trennung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4BCF-8549-4DAE-8C62-AAB8A28BE7F7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539750" y="188913"/>
            <a:ext cx="319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FEUERWEHR GEISENFELD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4320480" cy="1470025"/>
          </a:xfrm>
        </p:spPr>
        <p:txBody>
          <a:bodyPr/>
          <a:lstStyle/>
          <a:p>
            <a:pPr algn="l"/>
            <a:r>
              <a:rPr lang="de-DE" sz="2400" u="sng" dirty="0" smtClean="0"/>
              <a:t>Verhalten bei Notsituationen</a:t>
            </a:r>
            <a:endParaRPr lang="de-DE" sz="2400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1043608" y="170080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Ruhe bewahren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43608" y="1988840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Rettungsmaßnahmen einleiten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043608" y="227687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Bodycheck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3608" y="2564904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Sehen – Hören - Fühlen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43608" y="284364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Sicherungstrupp anfordern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907704" y="3284984"/>
            <a:ext cx="478207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Mayday, Mayday, Mayday</a:t>
            </a:r>
          </a:p>
          <a:p>
            <a:r>
              <a:rPr lang="de-DE" sz="2800" dirty="0" smtClean="0">
                <a:solidFill>
                  <a:srgbClr val="FF0000"/>
                </a:solidFill>
              </a:rPr>
              <a:t>Hier </a:t>
            </a:r>
            <a:r>
              <a:rPr lang="de-DE" sz="2800" dirty="0" smtClean="0">
                <a:solidFill>
                  <a:srgbClr val="FF0000"/>
                </a:solidFill>
              </a:rPr>
              <a:t>Florian </a:t>
            </a:r>
            <a:r>
              <a:rPr lang="de-DE" sz="2800" dirty="0" smtClean="0">
                <a:solidFill>
                  <a:srgbClr val="FF0000"/>
                </a:solidFill>
              </a:rPr>
              <a:t>Geisenfeld …….</a:t>
            </a:r>
          </a:p>
          <a:p>
            <a:r>
              <a:rPr lang="de-DE" sz="2800" dirty="0" smtClean="0">
                <a:solidFill>
                  <a:srgbClr val="FF0000"/>
                </a:solidFill>
              </a:rPr>
              <a:t>Standort …….</a:t>
            </a:r>
          </a:p>
          <a:p>
            <a:r>
              <a:rPr lang="de-DE" sz="2800" dirty="0" smtClean="0">
                <a:solidFill>
                  <a:srgbClr val="FF0000"/>
                </a:solidFill>
              </a:rPr>
              <a:t>Lage …….</a:t>
            </a:r>
          </a:p>
          <a:p>
            <a:r>
              <a:rPr lang="de-DE" sz="2800" dirty="0" smtClean="0">
                <a:solidFill>
                  <a:srgbClr val="FF0000"/>
                </a:solidFill>
              </a:rPr>
              <a:t>Mayday, kommen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4BCF-8549-4DAE-8C62-AAB8A28BE7F7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539750" y="188913"/>
            <a:ext cx="319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FEUERWEHR GEISENFELD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4464496" cy="1470025"/>
          </a:xfrm>
        </p:spPr>
        <p:txBody>
          <a:bodyPr/>
          <a:lstStyle/>
          <a:p>
            <a:pPr algn="l"/>
            <a:r>
              <a:rPr lang="de-DE" sz="2400" u="sng" dirty="0" smtClean="0"/>
              <a:t>Falscher Umgang mit der PSA</a:t>
            </a:r>
            <a:endParaRPr lang="de-DE" sz="2400" u="sng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251241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76962" y="3356992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Fehlende </a:t>
            </a:r>
            <a:r>
              <a:rPr lang="de-DE" dirty="0" smtClean="0"/>
              <a:t>Überhose</a:t>
            </a:r>
            <a:endParaRPr lang="de-DE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28800"/>
            <a:ext cx="27056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635896" y="3356992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Einsatz mit Lederhandschuhen</a:t>
            </a:r>
            <a:endParaRPr lang="de-DE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861048"/>
            <a:ext cx="1872208" cy="244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1907704" y="6309320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Einsatz ohne Flammschutzhaube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4BCF-8549-4DAE-8C62-AAB8A28BE7F7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539750" y="188913"/>
            <a:ext cx="319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FEUERWEHR GEISENFELD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6264696" cy="1470025"/>
          </a:xfrm>
        </p:spPr>
        <p:txBody>
          <a:bodyPr/>
          <a:lstStyle/>
          <a:p>
            <a:pPr algn="l"/>
            <a:r>
              <a:rPr lang="de-DE" sz="2400" u="sng" dirty="0" smtClean="0"/>
              <a:t>Anmelden </a:t>
            </a:r>
            <a:r>
              <a:rPr lang="de-DE" sz="2400" u="sng" dirty="0" smtClean="0"/>
              <a:t>an die Check-Box 5+1</a:t>
            </a:r>
            <a:endParaRPr lang="de-DE" sz="2400" u="sng" dirty="0"/>
          </a:p>
        </p:txBody>
      </p:sp>
      <p:sp>
        <p:nvSpPr>
          <p:cNvPr id="13" name="Textfeld 12"/>
          <p:cNvSpPr txBox="1"/>
          <p:nvPr/>
        </p:nvSpPr>
        <p:spPr>
          <a:xfrm>
            <a:off x="1187624" y="1700808"/>
            <a:ext cx="69558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Chip eines </a:t>
            </a:r>
            <a:r>
              <a:rPr lang="de-DE" dirty="0" err="1" smtClean="0"/>
              <a:t>Truppmitgliedes</a:t>
            </a:r>
            <a:r>
              <a:rPr lang="de-DE" dirty="0" smtClean="0"/>
              <a:t> auf den Anmeldeknopf drücken </a:t>
            </a:r>
            <a:br>
              <a:rPr lang="de-DE" dirty="0" smtClean="0"/>
            </a:br>
            <a:r>
              <a:rPr lang="de-DE" dirty="0" smtClean="0"/>
              <a:t>Einsatzzeit (i.d.R. 30 min) auswählen </a:t>
            </a:r>
            <a:br>
              <a:rPr lang="de-DE" dirty="0" smtClean="0"/>
            </a:br>
            <a:r>
              <a:rPr lang="de-DE" dirty="0" smtClean="0"/>
              <a:t>Chip der weiteren </a:t>
            </a:r>
            <a:r>
              <a:rPr lang="de-DE" dirty="0" err="1" smtClean="0"/>
              <a:t>Truppmitglieder</a:t>
            </a:r>
            <a:r>
              <a:rPr lang="de-DE" dirty="0" smtClean="0"/>
              <a:t> auf den Anmeldeknopf drücken </a:t>
            </a:r>
            <a:br>
              <a:rPr lang="de-DE" dirty="0" smtClean="0"/>
            </a:br>
            <a:r>
              <a:rPr lang="de-DE" dirty="0" smtClean="0"/>
              <a:t>weiter im Menü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ueringer-brandschutz-shop.com/images/product_images/popup_images/2815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4590678" cy="45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4BCF-8549-4DAE-8C62-AAB8A28BE7F7}" type="slidenum">
              <a:rPr lang="de-DE"/>
              <a:pPr>
                <a:defRPr/>
              </a:pPr>
              <a:t>14</a:t>
            </a:fld>
            <a:endParaRPr lang="de-DE"/>
          </a:p>
        </p:txBody>
      </p:sp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539750" y="188913"/>
            <a:ext cx="319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FEUERWEHR GEISENFELD</a:t>
            </a:r>
          </a:p>
        </p:txBody>
      </p:sp>
      <p:sp>
        <p:nvSpPr>
          <p:cNvPr id="6" name="Titel 6"/>
          <p:cNvSpPr txBox="1">
            <a:spLocks/>
          </p:cNvSpPr>
          <p:nvPr/>
        </p:nvSpPr>
        <p:spPr bwMode="auto">
          <a:xfrm>
            <a:off x="539552" y="476672"/>
            <a:ext cx="6264696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u="sng" dirty="0" err="1" smtClean="0"/>
              <a:t>FireFly</a:t>
            </a:r>
            <a:r>
              <a:rPr lang="de-DE" sz="2400" u="sng" dirty="0" smtClean="0"/>
              <a:t> / </a:t>
            </a:r>
            <a:r>
              <a:rPr lang="de-DE" sz="2400" u="sng" dirty="0" err="1" smtClean="0"/>
              <a:t>motionScout</a:t>
            </a:r>
            <a:endParaRPr lang="de-DE" sz="2400" u="sng" dirty="0"/>
          </a:p>
        </p:txBody>
      </p:sp>
      <p:pic>
        <p:nvPicPr>
          <p:cNvPr id="1026" name="Picture 2" descr="http://www.feuerwehr-hoechen.de/wp-content/uploads/vorlagen/seite_atemschutz/atemschutz_ueberwachung_bewegungslosmelder_firefly2_gro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2" y="1872374"/>
            <a:ext cx="3824957" cy="382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4BCF-8549-4DAE-8C62-AAB8A28BE7F7}" type="slidenum">
              <a:rPr lang="de-DE"/>
              <a:pPr>
                <a:defRPr/>
              </a:pPr>
              <a:t>15</a:t>
            </a:fld>
            <a:endParaRPr lang="de-DE"/>
          </a:p>
        </p:txBody>
      </p:sp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539750" y="188913"/>
            <a:ext cx="319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FEUERWEHR GEISENFELD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3203848" y="2204864"/>
            <a:ext cx="2448272" cy="1470025"/>
          </a:xfrm>
        </p:spPr>
        <p:txBody>
          <a:bodyPr/>
          <a:lstStyle/>
          <a:p>
            <a:pPr algn="l"/>
            <a:r>
              <a:rPr lang="de-DE" sz="2400" u="sng" dirty="0" smtClean="0"/>
              <a:t>Fragen?</a:t>
            </a:r>
            <a:br>
              <a:rPr lang="de-DE" sz="2400" u="sng" dirty="0" smtClean="0"/>
            </a:br>
            <a:r>
              <a:rPr lang="de-DE" sz="2400" u="sng" dirty="0" smtClean="0"/>
              <a:t/>
            </a:r>
            <a:br>
              <a:rPr lang="de-DE" sz="2400" u="sng" dirty="0" smtClean="0"/>
            </a:br>
            <a:r>
              <a:rPr lang="de-DE" sz="2400" u="sng" dirty="0" smtClean="0"/>
              <a:t>Vorschläge</a:t>
            </a:r>
            <a:br>
              <a:rPr lang="de-DE" sz="2400" u="sng" dirty="0" smtClean="0"/>
            </a:br>
            <a:r>
              <a:rPr lang="de-DE" sz="2400" u="sng" dirty="0" smtClean="0"/>
              <a:t/>
            </a:r>
            <a:br>
              <a:rPr lang="de-DE" sz="2400" u="sng" dirty="0" smtClean="0"/>
            </a:br>
            <a:r>
              <a:rPr lang="de-DE" sz="2400" u="sng" dirty="0" smtClean="0"/>
              <a:t>Anregungen</a:t>
            </a:r>
            <a:endParaRPr lang="de-DE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4BCF-8549-4DAE-8C62-AAB8A28BE7F7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539750" y="188913"/>
            <a:ext cx="319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FEUERWEHR GEISENFELD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2448272" cy="1470025"/>
          </a:xfrm>
        </p:spPr>
        <p:txBody>
          <a:bodyPr/>
          <a:lstStyle/>
          <a:p>
            <a:pPr algn="l"/>
            <a:r>
              <a:rPr lang="de-DE" sz="2400" u="sng" dirty="0" smtClean="0"/>
              <a:t>Einsatzgrundsätze</a:t>
            </a:r>
            <a:endParaRPr lang="de-DE" sz="2400" u="sng" dirty="0"/>
          </a:p>
        </p:txBody>
      </p:sp>
      <p:sp>
        <p:nvSpPr>
          <p:cNvPr id="9" name="Textfeld 8"/>
          <p:cNvSpPr txBox="1"/>
          <p:nvPr/>
        </p:nvSpPr>
        <p:spPr>
          <a:xfrm>
            <a:off x="971600" y="1484784"/>
            <a:ext cx="740888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de-DE" dirty="0" smtClean="0"/>
              <a:t> Jeder A-Träger ist für seine eigene Sicherheit verantwortlich (FwDV7)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Nur im Trupp vorgehen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Trupp bleibt zusammen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Sicherung über Schlauch oder Leine (kein Funk)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Eigenschutz hat Vorrang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Atemschutzüberwachung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Öffnen von Türen nur aus der Deckung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Treppenhäuser rückwärts runter gehen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im Verrauchten Räumen gebückt gehen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ständig Kontakt mit der Atemschutzüberwachung halten</a:t>
            </a:r>
          </a:p>
          <a:p>
            <a:pPr>
              <a:buFontTx/>
              <a:buChar char="-"/>
            </a:pPr>
            <a:r>
              <a:rPr lang="de-DE" dirty="0"/>
              <a:t> S</a:t>
            </a:r>
            <a:r>
              <a:rPr lang="de-DE" dirty="0" smtClean="0"/>
              <a:t>icherungstrupp muss bereit stehen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nur mit vollen Flaschen vorgehen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nur mit vollständiger Schutzausrüstung vorgehen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Vor dem Einsatz Kurzprüfung der Geräte durchführen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Rückweg einplanen (Doppelter Hinweg)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Zwischen zwei A-Einsätzen Ruhezeit einlegen</a:t>
            </a:r>
          </a:p>
          <a:p>
            <a:pPr>
              <a:buFontTx/>
              <a:buChar char="-"/>
            </a:pPr>
            <a:r>
              <a:rPr lang="de-DE" dirty="0" smtClean="0"/>
              <a:t> Flüssigkeitsverlust ausgleichen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4BCF-8549-4DAE-8C62-AAB8A28BE7F7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539750" y="188913"/>
            <a:ext cx="319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FEUERWEHR GEISENFELD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2448272" cy="1470025"/>
          </a:xfrm>
        </p:spPr>
        <p:txBody>
          <a:bodyPr/>
          <a:lstStyle/>
          <a:p>
            <a:pPr algn="l"/>
            <a:r>
              <a:rPr lang="de-DE" sz="2400" u="sng" dirty="0" smtClean="0"/>
              <a:t>Einsatzgrundsätze</a:t>
            </a:r>
            <a:endParaRPr lang="de-DE" sz="2400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1700808"/>
            <a:ext cx="429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Woher leiten sich Einsatzgrundsätze ab: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763688" y="2348880"/>
            <a:ext cx="460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Feuerwehrdienstvorschrift 7 „Atemschutz“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63688" y="2780928"/>
            <a:ext cx="454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Erkenntnisse aus </a:t>
            </a:r>
            <a:r>
              <a:rPr lang="de-DE" dirty="0" err="1" smtClean="0"/>
              <a:t>Aus</a:t>
            </a:r>
            <a:r>
              <a:rPr lang="de-DE" dirty="0" smtClean="0"/>
              <a:t>- und Fortbildungen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763688" y="3212976"/>
            <a:ext cx="329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Stand/Änderung der Technik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763688" y="364502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Erkenntnisse aus Unfällen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4BCF-8549-4DAE-8C62-AAB8A28BE7F7}" type="slidenum">
              <a:rPr lang="de-DE"/>
              <a:pPr>
                <a:defRPr/>
              </a:pPr>
              <a:t>4</a:t>
            </a:fld>
            <a:endParaRPr lang="de-DE"/>
          </a:p>
        </p:txBody>
      </p:sp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539750" y="188913"/>
            <a:ext cx="319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FEUERWEHR GEISENFELD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2448272" cy="1470025"/>
          </a:xfrm>
        </p:spPr>
        <p:txBody>
          <a:bodyPr/>
          <a:lstStyle/>
          <a:p>
            <a:pPr algn="l"/>
            <a:r>
              <a:rPr lang="de-DE" sz="2400" u="sng" dirty="0" smtClean="0"/>
              <a:t>Einsatzfähigkeit</a:t>
            </a:r>
            <a:endParaRPr lang="de-DE" sz="2400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1619672" y="1700808"/>
            <a:ext cx="639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Wann ist ein Atemschutzgeräteträger nicht einsatzfähig?</a:t>
            </a:r>
            <a:endParaRPr lang="de-DE" b="1" u="sng" dirty="0"/>
          </a:p>
        </p:txBody>
      </p:sp>
      <p:sp>
        <p:nvSpPr>
          <p:cNvPr id="6" name="Textfeld 5"/>
          <p:cNvSpPr txBox="1"/>
          <p:nvPr/>
        </p:nvSpPr>
        <p:spPr>
          <a:xfrm>
            <a:off x="1475656" y="2492896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Keine gültige G26.3 Untersuchung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475656" y="2780928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Keine gültige Belastungsübung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475656" y="3068960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Keine jährliche Einsatzübung/Einsatz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475656" y="3356992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Erkältung / Erkrankung / Unwohlsein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475656" y="3635732"/>
            <a:ext cx="359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Alkohol / Medikamente / Drogen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475656" y="3923764"/>
            <a:ext cx="715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Wenn Schmuck/Bartwuchs die Dichtigkeit der Maske einschränken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55576" y="4581128"/>
            <a:ext cx="834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Der Atemschutzträger </a:t>
            </a:r>
            <a:r>
              <a:rPr lang="de-DE" b="1" u="sng" dirty="0" smtClean="0">
                <a:solidFill>
                  <a:srgbClr val="FF0000"/>
                </a:solidFill>
              </a:rPr>
              <a:t>MUSS</a:t>
            </a:r>
            <a:r>
              <a:rPr lang="de-DE" b="1" u="sng" dirty="0" smtClean="0"/>
              <a:t> selbst mitteilen, dass er nicht einsatzfähig ist</a:t>
            </a:r>
            <a:endParaRPr lang="de-DE" b="1" u="sng" dirty="0"/>
          </a:p>
        </p:txBody>
      </p:sp>
      <p:sp>
        <p:nvSpPr>
          <p:cNvPr id="14" name="Ellipse 13"/>
          <p:cNvSpPr/>
          <p:nvPr/>
        </p:nvSpPr>
        <p:spPr>
          <a:xfrm>
            <a:off x="6300192" y="2492896"/>
            <a:ext cx="648072" cy="64807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4BCF-8549-4DAE-8C62-AAB8A28BE7F7}" type="slidenum">
              <a:rPr lang="de-DE"/>
              <a:pPr>
                <a:defRPr/>
              </a:pPr>
              <a:t>5</a:t>
            </a:fld>
            <a:endParaRPr lang="de-DE"/>
          </a:p>
        </p:txBody>
      </p:sp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539750" y="188913"/>
            <a:ext cx="319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FEUERWEHR GEISENFELD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4680520" cy="1470025"/>
          </a:xfrm>
        </p:spPr>
        <p:txBody>
          <a:bodyPr/>
          <a:lstStyle/>
          <a:p>
            <a:pPr algn="l"/>
            <a:r>
              <a:rPr lang="de-DE" sz="2400" u="sng" dirty="0" smtClean="0"/>
              <a:t>Anlegen des Atemschutzgerätes</a:t>
            </a:r>
            <a:endParaRPr lang="de-DE" sz="2400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1187624" y="1628800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Gerät außerhalb des Gefahrenbereiches anlegen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187624" y="1916832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Einsatzkurzprüfung durchführen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691680" y="2206605"/>
            <a:ext cx="6216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Sichtprüfung / Flaschenfüllprüfung / Hochdruckprüfung / </a:t>
            </a:r>
          </a:p>
          <a:p>
            <a:r>
              <a:rPr lang="de-DE" dirty="0" smtClean="0"/>
              <a:t>Warneinrichtung prüfen / Funktionsprüfung Lungenautomat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187624" y="2771636"/>
            <a:ext cx="619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Lungenautomaten erst vor dem Gefahrenbereich anlegen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187624" y="3059668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Lungenautomaten nicht selbst anschließen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187624" y="334770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Gegenseitiges Kontrollieren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187624" y="3645024"/>
            <a:ext cx="477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Bei der Atemschutzüberwachung anmelden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187624" y="393305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Notsignalgeber aktivieren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4BCF-8549-4DAE-8C62-AAB8A28BE7F7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539750" y="188913"/>
            <a:ext cx="319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FEUERWEHR GEISENFELD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3600400" cy="1470025"/>
          </a:xfrm>
        </p:spPr>
        <p:txBody>
          <a:bodyPr/>
          <a:lstStyle/>
          <a:p>
            <a:pPr algn="l"/>
            <a:r>
              <a:rPr lang="de-DE" sz="2400" u="sng" dirty="0" smtClean="0"/>
              <a:t>Atemschutzüberwachung</a:t>
            </a:r>
            <a:endParaRPr lang="de-DE" sz="2400" u="sng" dirty="0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971600" y="1484784"/>
            <a:ext cx="69204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 Bei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jedem Einsatz</a:t>
            </a:r>
            <a:r>
              <a:rPr lang="de-DE" dirty="0">
                <a:latin typeface="Arial" pitchFamily="34" charset="0"/>
                <a:cs typeface="Arial" pitchFamily="34" charset="0"/>
              </a:rPr>
              <a:t> und bei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jeder Übung </a:t>
            </a:r>
            <a:r>
              <a:rPr lang="de-DE" dirty="0">
                <a:latin typeface="Arial" pitchFamily="34" charset="0"/>
                <a:cs typeface="Arial" pitchFamily="34" charset="0"/>
              </a:rPr>
              <a:t>muss grundsätzlich eine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  Atemschutzüberwachung durchgeführt werden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971600" y="2061047"/>
            <a:ext cx="4035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 Verantwortlich ist der Gruppenführer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1412925" y="2348384"/>
            <a:ext cx="6199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=&gt; er kann die Aufgabe an geeignetes Personal delegieren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971600" y="2635722"/>
            <a:ext cx="7358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de-DE" dirty="0">
                <a:latin typeface="Calibri" pitchFamily="34" charset="0"/>
              </a:rPr>
              <a:t> </a:t>
            </a:r>
            <a:r>
              <a:rPr lang="de-DE" dirty="0">
                <a:latin typeface="Arial" pitchFamily="34" charset="0"/>
                <a:cs typeface="Arial" pitchFamily="34" charset="0"/>
              </a:rPr>
              <a:t>Nach einem bzw. zwei Drittel der zu erwartenden Einsatzzeit sind die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  Behälterdrücke abzufragen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971600" y="3788247"/>
            <a:ext cx="5766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 Es muss vor dem Einsatz eine Registrierung erfolgen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971600" y="3213572"/>
            <a:ext cx="67025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 Für die Atemschutzüberwachung müssen geeignete Hilfsmittel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  zur Verfügung stehen</a:t>
            </a:r>
          </a:p>
        </p:txBody>
      </p:sp>
      <p:pic>
        <p:nvPicPr>
          <p:cNvPr id="12" name="Picture 2" descr="Überwurfweste Atemschutzüberwach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1011113" cy="172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2412629" y="4725144"/>
            <a:ext cx="599407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dirty="0"/>
              <a:t>TMO Funkkanäle</a:t>
            </a:r>
          </a:p>
          <a:p>
            <a:r>
              <a:rPr lang="de-DE" altLang="de-DE" dirty="0"/>
              <a:t>307F	Standartkanal</a:t>
            </a:r>
          </a:p>
          <a:p>
            <a:r>
              <a:rPr lang="de-DE" altLang="de-DE" dirty="0"/>
              <a:t>308F	Höhenrettung/ RTH</a:t>
            </a:r>
          </a:p>
          <a:p>
            <a:r>
              <a:rPr lang="de-DE" altLang="de-DE" dirty="0"/>
              <a:t>309F	Atemschutz/CSA Kanal (auf Anweisung des EL)</a:t>
            </a:r>
          </a:p>
          <a:p>
            <a:r>
              <a:rPr lang="de-DE" altLang="de-DE" dirty="0"/>
              <a:t>323F	Schulungen</a:t>
            </a:r>
          </a:p>
          <a:p>
            <a:r>
              <a:rPr lang="de-DE" altLang="de-DE" dirty="0"/>
              <a:t>325F	Werkfeuerwehren</a:t>
            </a:r>
            <a:endParaRPr lang="de-DE" altLang="de-DE" dirty="0"/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971600" y="4077072"/>
            <a:ext cx="5668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Funkrufname „Atemschutzüberwachung Geisenfeld“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4BCF-8549-4DAE-8C62-AAB8A28BE7F7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539750" y="188913"/>
            <a:ext cx="319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FEUERWEHR GEISENFELD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2448272" cy="1470025"/>
          </a:xfrm>
        </p:spPr>
        <p:txBody>
          <a:bodyPr/>
          <a:lstStyle/>
          <a:p>
            <a:pPr algn="l"/>
            <a:r>
              <a:rPr lang="de-DE" sz="2400" u="sng" dirty="0" smtClean="0"/>
              <a:t>Sicherungstrupp</a:t>
            </a:r>
            <a:endParaRPr lang="de-DE" sz="2400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1835696" y="1772816"/>
            <a:ext cx="5395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Warum muss ein Sicherungstrupp gestellt werden?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43608" y="2276872"/>
            <a:ext cx="608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Unverzügliche Rettung verunglückter Atemschutzträger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11560" y="2924944"/>
            <a:ext cx="84648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FwDV7:</a:t>
            </a:r>
          </a:p>
          <a:p>
            <a:r>
              <a:rPr lang="de-DE" dirty="0" smtClean="0"/>
              <a:t>Es muss mindestens ein Sicherungstrupp für die eingesetzten Trupps zur </a:t>
            </a:r>
          </a:p>
          <a:p>
            <a:r>
              <a:rPr lang="de-DE" dirty="0" smtClean="0"/>
              <a:t>Verfügung stehen (Besser: ein Sicherungstrupp pro Angriffsweg)</a:t>
            </a:r>
          </a:p>
          <a:p>
            <a:r>
              <a:rPr lang="de-DE" dirty="0" smtClean="0"/>
              <a:t>An unübersichtlichen Einsatzstellen ist für jeden eingesetzten Trupp ein</a:t>
            </a:r>
          </a:p>
          <a:p>
            <a:r>
              <a:rPr lang="de-DE" dirty="0" smtClean="0"/>
              <a:t>Sicherungstrupp </a:t>
            </a:r>
            <a:r>
              <a:rPr lang="de-DE" dirty="0" smtClean="0"/>
              <a:t>bereitzustellen</a:t>
            </a:r>
            <a:endParaRPr lang="de-DE" dirty="0" smtClean="0"/>
          </a:p>
          <a:p>
            <a:r>
              <a:rPr lang="de-DE" dirty="0" smtClean="0"/>
              <a:t>An Einsatzstellen ohne Gefährdung für den Angriffstrupp (PKW Brand im Freien) </a:t>
            </a:r>
          </a:p>
          <a:p>
            <a:r>
              <a:rPr lang="de-DE" dirty="0"/>
              <a:t>k</a:t>
            </a:r>
            <a:r>
              <a:rPr lang="de-DE" dirty="0" smtClean="0"/>
              <a:t>ann auf den Sicherungstrupp verzichtet werden (Ermessen des EL/GF)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4BCF-8549-4DAE-8C62-AAB8A28BE7F7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539750" y="188913"/>
            <a:ext cx="319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FEUERWEHR GEISENFELD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2448272" cy="1470025"/>
          </a:xfrm>
        </p:spPr>
        <p:txBody>
          <a:bodyPr/>
          <a:lstStyle/>
          <a:p>
            <a:pPr algn="l"/>
            <a:r>
              <a:rPr lang="de-DE" sz="2400" u="sng" dirty="0" smtClean="0"/>
              <a:t>Einsatztaktik</a:t>
            </a:r>
            <a:endParaRPr lang="de-DE" sz="2400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1475656" y="1700808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Bereitlegen einer ausreichenden Schlauchreserve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475656" y="1988840"/>
            <a:ext cx="386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Vorgehen nur mit Wasser am Rohr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475656" y="2276872"/>
            <a:ext cx="663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Gebückte / kriechende Fortbewegung in verrauchten Räumen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475656" y="2564904"/>
            <a:ext cx="453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Treppen nach unten nur rückwärts gehen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475656" y="2852936"/>
            <a:ext cx="466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Rauch- / Wärmeabzug schaffen (Meldung)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475656" y="31409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Rauchschutzvorhang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475656" y="3429000"/>
            <a:ext cx="661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Wasserschäden so gering wie möglich halten (Hohlstrahlrohr)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4BCF-8549-4DAE-8C62-AAB8A28BE7F7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539750" y="188913"/>
            <a:ext cx="319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FEUERWEHR GEISENFELD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3960440" cy="1470025"/>
          </a:xfrm>
        </p:spPr>
        <p:txBody>
          <a:bodyPr/>
          <a:lstStyle/>
          <a:p>
            <a:pPr algn="l"/>
            <a:r>
              <a:rPr lang="de-DE" sz="2400" u="sng" dirty="0" smtClean="0"/>
              <a:t>Einsatztaktik - Fortbewegung</a:t>
            </a:r>
            <a:endParaRPr lang="de-DE" sz="2400" u="sng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5"/>
            <a:ext cx="233736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55576" y="3212976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Seitenkriechgang</a:t>
            </a:r>
            <a:endParaRPr lang="de-DE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484784"/>
            <a:ext cx="2232248" cy="174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707904" y="3212976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Flaches Robben</a:t>
            </a:r>
            <a:endParaRPr lang="de-DE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484784"/>
            <a:ext cx="1944216" cy="171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6696476" y="321297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Gebückt</a:t>
            </a:r>
            <a:endParaRPr lang="de-DE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645024"/>
            <a:ext cx="13801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2195736" y="566124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Rückwärts kniend</a:t>
            </a:r>
            <a:endParaRPr lang="de-DE" dirty="0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3645024"/>
            <a:ext cx="1296143" cy="184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5220072" y="566124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Seitlich sitzend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Bildschirmpräsentation (4:3)</PresentationFormat>
  <Paragraphs>167</Paragraphs>
  <Slides>15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Atemschutzunterweisung  2013</vt:lpstr>
      <vt:lpstr>Einsatzgrundsätze</vt:lpstr>
      <vt:lpstr>Einsatzgrundsätze</vt:lpstr>
      <vt:lpstr>Einsatzfähigkeit</vt:lpstr>
      <vt:lpstr>Anlegen des Atemschutzgerätes</vt:lpstr>
      <vt:lpstr>Atemschutzüberwachung</vt:lpstr>
      <vt:lpstr>Sicherungstrupp</vt:lpstr>
      <vt:lpstr>Einsatztaktik</vt:lpstr>
      <vt:lpstr>Einsatztaktik - Fortbewegung</vt:lpstr>
      <vt:lpstr>Notfallsituation</vt:lpstr>
      <vt:lpstr>Verhalten bei Notsituationen</vt:lpstr>
      <vt:lpstr>Falscher Umgang mit der PSA</vt:lpstr>
      <vt:lpstr>Anmelden an die Check-Box 5+1</vt:lpstr>
      <vt:lpstr>PowerPoint-Präsentation</vt:lpstr>
      <vt:lpstr>Fragen?  Vorschläge  Anregungen</vt:lpstr>
    </vt:vector>
  </TitlesOfParts>
  <Company>BMW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Atemschutzüberwachung - nicht nur für Atemschutzgeräteträger</dc:title>
  <dc:creator>Schaller Robert</dc:creator>
  <cp:lastModifiedBy>Marketing</cp:lastModifiedBy>
  <cp:revision>41</cp:revision>
  <dcterms:created xsi:type="dcterms:W3CDTF">2010-11-15T05:45:34Z</dcterms:created>
  <dcterms:modified xsi:type="dcterms:W3CDTF">2019-08-07T13:55:39Z</dcterms:modified>
</cp:coreProperties>
</file>