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83" r:id="rId12"/>
    <p:sldId id="267" r:id="rId13"/>
    <p:sldId id="264" r:id="rId14"/>
    <p:sldId id="268" r:id="rId15"/>
    <p:sldId id="28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06AA-168A-421E-A9C1-941C48FA7087}" type="datetimeFigureOut">
              <a:rPr lang="de-DE" smtClean="0"/>
              <a:pPr/>
              <a:t>07.08.2019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17B2-129B-4248-BB22-23D95B791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76313"/>
            <a:ext cx="8990013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52538"/>
            <a:ext cx="85328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19872" y="836712"/>
            <a:ext cx="20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Unterflurhydranten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1700808"/>
            <a:ext cx="67322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Durchfluss </a:t>
            </a:r>
            <a:r>
              <a:rPr lang="de-DE" dirty="0" err="1" smtClean="0"/>
              <a:t>ca</a:t>
            </a:r>
            <a:r>
              <a:rPr lang="de-DE" dirty="0" smtClean="0"/>
              <a:t> 110m³/h    –    1,83m³/min   -  1830 l/min</a:t>
            </a:r>
          </a:p>
          <a:p>
            <a:endParaRPr lang="de-DE" dirty="0" smtClean="0"/>
          </a:p>
          <a:p>
            <a:r>
              <a:rPr lang="de-DE" dirty="0" smtClean="0"/>
              <a:t>Rohrnetz DN80 (DN100 bei Werkfeuerwehren)</a:t>
            </a:r>
          </a:p>
          <a:p>
            <a:endParaRPr lang="de-DE" dirty="0" smtClean="0"/>
          </a:p>
          <a:p>
            <a:r>
              <a:rPr lang="de-DE" dirty="0" smtClean="0"/>
              <a:t>Entleerungszeit:     100 – 300 Sekunden</a:t>
            </a:r>
          </a:p>
          <a:p>
            <a:endParaRPr lang="de-DE" dirty="0" smtClean="0"/>
          </a:p>
          <a:p>
            <a:r>
              <a:rPr lang="de-DE" dirty="0" smtClean="0"/>
              <a:t>Hydrant immer ganz aufdrehen und mit Niederschraubventil drosseln 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695325"/>
            <a:ext cx="7551737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1243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899592" y="4077072"/>
            <a:ext cx="5811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Überflur</a:t>
            </a:r>
            <a:r>
              <a:rPr lang="de-DE" dirty="0" smtClean="0"/>
              <a:t>:  Wassermenge (l/min) = Durchflussnennweite x </a:t>
            </a:r>
            <a:r>
              <a:rPr lang="de-DE" b="1" dirty="0" smtClean="0">
                <a:solidFill>
                  <a:srgbClr val="FF0000"/>
                </a:solidFill>
              </a:rPr>
              <a:t>15</a:t>
            </a:r>
          </a:p>
          <a:p>
            <a:endParaRPr lang="de-DE" dirty="0"/>
          </a:p>
          <a:p>
            <a:r>
              <a:rPr lang="de-DE" dirty="0" smtClean="0"/>
              <a:t>Unterflur: Wassermenge (l/min) = Durchflussnennweite x </a:t>
            </a:r>
            <a:r>
              <a:rPr lang="de-DE" b="1" dirty="0" smtClean="0">
                <a:solidFill>
                  <a:srgbClr val="FF0000"/>
                </a:solidFill>
              </a:rPr>
              <a:t>10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319213"/>
            <a:ext cx="833278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131840" y="1196752"/>
            <a:ext cx="196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Überflurhydranten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060848"/>
            <a:ext cx="74115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DN80     Durchfluss 140m³/h  -  2,33m³/min   -  2330 l/min</a:t>
            </a:r>
          </a:p>
          <a:p>
            <a:r>
              <a:rPr lang="de-DE" dirty="0" smtClean="0"/>
              <a:t>DN100   Durchfluss 200m³/h  -  3,41m³/min   -  3410 l/min</a:t>
            </a:r>
          </a:p>
          <a:p>
            <a:r>
              <a:rPr lang="de-DE" dirty="0" smtClean="0"/>
              <a:t>                                                                                 bei zwei geöffneten Abgängen  </a:t>
            </a:r>
          </a:p>
          <a:p>
            <a:endParaRPr lang="de-DE" dirty="0" smtClean="0"/>
          </a:p>
          <a:p>
            <a:r>
              <a:rPr lang="de-DE" dirty="0" smtClean="0"/>
              <a:t>Bei DN100 Unten Abgang A möglich =&gt; nur für Druckschläuche</a:t>
            </a:r>
          </a:p>
          <a:p>
            <a:endParaRPr lang="de-DE" dirty="0" smtClean="0"/>
          </a:p>
          <a:p>
            <a:r>
              <a:rPr lang="de-DE" dirty="0" smtClean="0"/>
              <a:t>Entleerungszeit:    200 – 900 Sekunden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895350"/>
            <a:ext cx="75422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71525"/>
            <a:ext cx="7466013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852488"/>
            <a:ext cx="772318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390650"/>
            <a:ext cx="77612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Gesetzliche Regelung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5567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BayFwG</a:t>
            </a:r>
            <a:endParaRPr lang="de-DE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132856"/>
            <a:ext cx="69798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390650"/>
            <a:ext cx="77612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847850"/>
            <a:ext cx="751363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781050"/>
            <a:ext cx="74374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066800"/>
            <a:ext cx="80660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611560" y="5445224"/>
            <a:ext cx="252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b="1" dirty="0" smtClean="0"/>
              <a:t> Flachsaugkorb</a:t>
            </a:r>
            <a:endParaRPr lang="de-DE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585788"/>
            <a:ext cx="7675563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528638"/>
            <a:ext cx="758031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940152" y="3429000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24 l/min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2 bar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012160" y="508518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100 l/min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3 bar</a:t>
            </a:r>
            <a:endParaRPr lang="de-D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814388"/>
            <a:ext cx="78089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619125"/>
            <a:ext cx="8256587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661988"/>
            <a:ext cx="5715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004888"/>
            <a:ext cx="8628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1166813"/>
            <a:ext cx="7437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5812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26574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83568" y="548680"/>
            <a:ext cx="20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Verästelungssystem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73696" y="476672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Ringsystem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462088"/>
            <a:ext cx="71326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82851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723900"/>
            <a:ext cx="79041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75656" y="1340768"/>
            <a:ext cx="4166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Welche Hydranten gibt es?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979712" y="2204864"/>
            <a:ext cx="32513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b="1" dirty="0" smtClean="0"/>
              <a:t> Unterflurhydraten</a:t>
            </a:r>
          </a:p>
          <a:p>
            <a:pPr>
              <a:buFont typeface="Arial" pitchFamily="34" charset="0"/>
              <a:buChar char="•"/>
            </a:pPr>
            <a:r>
              <a:rPr lang="de-DE" sz="2800" b="1" dirty="0"/>
              <a:t> </a:t>
            </a:r>
            <a:r>
              <a:rPr lang="de-DE" sz="2800" b="1" dirty="0" smtClean="0"/>
              <a:t>Überflurhydranten</a:t>
            </a:r>
          </a:p>
          <a:p>
            <a:pPr lvl="1">
              <a:buFont typeface="Arial" pitchFamily="34" charset="0"/>
              <a:buChar char="•"/>
            </a:pPr>
            <a:r>
              <a:rPr lang="de-DE" sz="2800" b="1" dirty="0"/>
              <a:t> </a:t>
            </a:r>
            <a:r>
              <a:rPr lang="de-DE" sz="2800" b="1" dirty="0" smtClean="0"/>
              <a:t>mit Fallmantel</a:t>
            </a:r>
          </a:p>
          <a:p>
            <a:pPr lvl="1">
              <a:buFont typeface="Arial" pitchFamily="34" charset="0"/>
              <a:buChar char="•"/>
            </a:pPr>
            <a:r>
              <a:rPr lang="de-DE" sz="2800" b="1" dirty="0"/>
              <a:t> </a:t>
            </a:r>
            <a:r>
              <a:rPr lang="de-DE" sz="2800" b="1" dirty="0" smtClean="0"/>
              <a:t>ohne Fallmantel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Bildschirmpräsentation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Larissa-Design</vt:lpstr>
      <vt:lpstr>PowerPoint-Präsentation</vt:lpstr>
      <vt:lpstr>Gesetzliche Regelung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BMW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Robert Schaller</dc:creator>
  <cp:lastModifiedBy>Marketing</cp:lastModifiedBy>
  <cp:revision>5</cp:revision>
  <dcterms:created xsi:type="dcterms:W3CDTF">2014-09-12T10:05:14Z</dcterms:created>
  <dcterms:modified xsi:type="dcterms:W3CDTF">2019-08-07T13:59:45Z</dcterms:modified>
</cp:coreProperties>
</file>